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4" r:id="rId3"/>
    <p:sldId id="270" r:id="rId4"/>
    <p:sldId id="256" r:id="rId5"/>
    <p:sldId id="272" r:id="rId6"/>
    <p:sldId id="273" r:id="rId7"/>
    <p:sldId id="258" r:id="rId8"/>
    <p:sldId id="259" r:id="rId9"/>
    <p:sldId id="260" r:id="rId10"/>
    <p:sldId id="261" r:id="rId11"/>
    <p:sldId id="265" r:id="rId12"/>
    <p:sldId id="264" r:id="rId13"/>
    <p:sldId id="269" r:id="rId14"/>
    <p:sldId id="268" r:id="rId15"/>
    <p:sldId id="262" r:id="rId16"/>
    <p:sldId id="263" r:id="rId17"/>
    <p:sldId id="267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4755c043c2ad586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8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6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7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74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21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27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780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0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10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68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44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7031D-377A-40E8-9AAD-4D359D419E7F}" type="datetimeFigureOut">
              <a:rPr lang="ko-KR" altLang="en-US" smtClean="0"/>
              <a:t>2021-05-22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E7DB7-76B0-4ED5-8DAD-2FC4F8A69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1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BUSAN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40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25882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가입 버튼 활성화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가입 정보를 모두 입력하면 가입 버튼 활성화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67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3" r="21252" b="-1"/>
          <a:stretch/>
        </p:blipFill>
        <p:spPr>
          <a:xfrm>
            <a:off x="1440000" y="690664"/>
            <a:ext cx="4367413" cy="42590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20000" y="1080000"/>
            <a:ext cx="43969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프로필 사진 변경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회원 가입 시 프로필 사진은 기본 이미지로 자동 등록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사진 클릭 시 프로필 사진 변경 가능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이미지 이름을 데이터베이스에 업데이트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업데이트 된 이미지 이름을 불러와서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프로필 사진 변경  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9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2" y="1080000"/>
            <a:ext cx="5027117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카페 전체 리스트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카페 페이지 이동 시 전체 지역의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4958250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지역별 카페 리스트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특정 지역 선택 시 해당 지역의 이름을 전달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데이터베이스에서 전달받은 지역명과 일치하는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080000"/>
            <a:ext cx="5010443" cy="396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검색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검색 시 입력 받은 데이터를 전달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데이터베이스에서 전달받은 데이터를 포함하는 카페 리스트를 불러옴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11373" r="16519" b="-148"/>
          <a:stretch/>
        </p:blipFill>
        <p:spPr>
          <a:xfrm>
            <a:off x="720000" y="360000"/>
            <a:ext cx="6254885" cy="5836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8410" y="924358"/>
            <a:ext cx="43969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좋아요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그래프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남녀 비율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하트 클릭 시 빈 하트 이미지에서 꽉 찬 하트 이미지로 변경</a:t>
            </a:r>
            <a:endParaRPr lang="en-US" altLang="ko-KR" sz="1600" dirty="0"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그래프에서 회원의 생년월일과 성별로 그래프와 남녀 비율이 변경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t="13296" r="301" b="-149"/>
          <a:stretch/>
        </p:blipFill>
        <p:spPr>
          <a:xfrm>
            <a:off x="729728" y="476732"/>
            <a:ext cx="6235277" cy="56511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8410" y="924358"/>
            <a:ext cx="439690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좋아요</a:t>
            </a:r>
            <a:r>
              <a:rPr lang="en-US" altLang="ko-KR" b="1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클라이언트가 하트 버튼을 처음 클릭 시 데이터베이스에 추가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(change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 기본값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1)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그 후에 클릭 시에는 업데이트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(change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 값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1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씩 증가</a:t>
            </a:r>
            <a:r>
              <a:rPr lang="en-US" altLang="ko-KR" sz="1600" dirty="0" smtClean="0">
                <a:latin typeface="Arial Black" panose="020B0A04020102020204" pitchFamily="34" charset="0"/>
              </a:rPr>
              <a:t>)</a:t>
            </a: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en-US" altLang="ko-KR" sz="1600" dirty="0" smtClean="0">
                <a:latin typeface="Arial Black" panose="020B0A04020102020204" pitchFamily="34" charset="0"/>
              </a:rPr>
              <a:t>Change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컬럼이 홀수일 때는 빨간 하트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짝수 일 때는 빈 하트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그래프 </a:t>
            </a:r>
            <a:r>
              <a:rPr lang="en-US" altLang="ko-K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/ </a:t>
            </a:r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남녀 비율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좋아요 버튼을 누른 모든 클라이언트들의 생년월일을 데이터를 이용해 연령대 비율을 그래프로 표현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sz="1600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성별 데이터를 이용해 남</a:t>
            </a:r>
            <a:r>
              <a:rPr lang="en-US" altLang="ko-KR" sz="1600" dirty="0" smtClean="0">
                <a:latin typeface="Arial Black" panose="020B0A04020102020204" pitchFamily="34" charset="0"/>
              </a:rPr>
              <a:t>/</a:t>
            </a:r>
            <a:r>
              <a:rPr lang="ko-KR" altLang="en-US" sz="1600" dirty="0" smtClean="0">
                <a:latin typeface="Arial Black" panose="020B0A04020102020204" pitchFamily="34" charset="0"/>
              </a:rPr>
              <a:t>녀 비율을 </a:t>
            </a:r>
            <a:r>
              <a:rPr lang="en-US" altLang="ko-KR" sz="1600" dirty="0" smtClean="0">
                <a:latin typeface="Arial Black" panose="020B0A04020102020204" pitchFamily="34" charset="0"/>
              </a:rPr>
              <a:t>%</a:t>
            </a:r>
            <a:r>
              <a:rPr lang="ko-KR" altLang="en-US" sz="1600" dirty="0" smtClean="0">
                <a:latin typeface="Arial Black" panose="020B0A04020102020204" pitchFamily="34" charset="0"/>
              </a:rPr>
              <a:t>로 출력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5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720000" y="1080000"/>
            <a:ext cx="6253500" cy="3960000"/>
            <a:chOff x="720000" y="1080000"/>
            <a:chExt cx="6253500" cy="3960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000" y="1080000"/>
              <a:ext cx="6253500" cy="3960000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4085618" y="4533090"/>
              <a:ext cx="107004" cy="972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248410" y="924358"/>
            <a:ext cx="4396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리뷰</a:t>
            </a:r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자비스크립트를 이용해서 리뷰 작성시 욕설을 적으면 등록 불가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55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233"/>
          <a:stretch/>
        </p:blipFill>
        <p:spPr>
          <a:xfrm>
            <a:off x="720001" y="1080000"/>
            <a:ext cx="6338393" cy="39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8410" y="924358"/>
            <a:ext cx="4396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리뷰</a:t>
            </a:r>
            <a:endParaRPr lang="en-US" altLang="ko-KR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리뷰를 등록하면</a:t>
            </a:r>
            <a:r>
              <a:rPr lang="en-US" altLang="ko-KR" sz="1600" dirty="0">
                <a:latin typeface="Arial Black" panose="020B0A04020102020204" pitchFamily="34" charset="0"/>
              </a:rPr>
              <a:t> </a:t>
            </a:r>
            <a:r>
              <a:rPr lang="ko-KR" altLang="en-US" sz="1600" dirty="0" smtClean="0">
                <a:latin typeface="Arial Black" panose="020B0A04020102020204" pitchFamily="34" charset="0"/>
              </a:rPr>
              <a:t>실시간으로 데이터를 불러와서 출력</a:t>
            </a:r>
            <a:endParaRPr lang="en-US" altLang="ko-KR" sz="1600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61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lh3.googleusercontent.com/KWnaLopZ7cQQR3mCC6fzUmuwclULg95rFiYYMF5t6KxEukyl3LK0TA9pY4ryCwkerZpZnUs4iIRkmBAphLWiCSg9vbbUZn8Q7nHLIIsaPiJT82NqhOxzALIq6wDbOGfAdLcd4qCNV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33" y="720000"/>
            <a:ext cx="9484473" cy="594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0000" y="720000"/>
            <a:ext cx="301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ERD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423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0000" y="720000"/>
            <a:ext cx="3014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개발도구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73" y="5217847"/>
            <a:ext cx="1171575" cy="933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09" y="5217847"/>
            <a:ext cx="1171575" cy="933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60" y="5227372"/>
            <a:ext cx="1171575" cy="923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91" y="2830908"/>
            <a:ext cx="1171575" cy="9048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47" y="5227372"/>
            <a:ext cx="1200150" cy="923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397" y="2830907"/>
            <a:ext cx="1143000" cy="904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91" y="3987798"/>
            <a:ext cx="1200150" cy="952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60" y="2830907"/>
            <a:ext cx="1162050" cy="9048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70" y="1645920"/>
            <a:ext cx="1174895" cy="9074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80533" y="1823922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SERVER</a:t>
            </a:r>
            <a:endParaRPr lang="ko-KR" altLang="en-US" sz="3000" dirty="0"/>
          </a:p>
        </p:txBody>
      </p:sp>
      <p:sp>
        <p:nvSpPr>
          <p:cNvPr id="22" name="TextBox 21"/>
          <p:cNvSpPr txBox="1"/>
          <p:nvPr/>
        </p:nvSpPr>
        <p:spPr>
          <a:xfrm>
            <a:off x="880532" y="3006345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BACKEND</a:t>
            </a:r>
            <a:endParaRPr lang="ko-KR" altLang="en-US" sz="3000" dirty="0"/>
          </a:p>
        </p:txBody>
      </p:sp>
      <p:sp>
        <p:nvSpPr>
          <p:cNvPr id="23" name="TextBox 22"/>
          <p:cNvSpPr txBox="1"/>
          <p:nvPr/>
        </p:nvSpPr>
        <p:spPr>
          <a:xfrm>
            <a:off x="880533" y="4187049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DATABASE</a:t>
            </a:r>
            <a:endParaRPr lang="ko-KR" altLang="en-US" sz="3000" dirty="0"/>
          </a:p>
        </p:txBody>
      </p:sp>
      <p:sp>
        <p:nvSpPr>
          <p:cNvPr id="24" name="TextBox 23"/>
          <p:cNvSpPr txBox="1"/>
          <p:nvPr/>
        </p:nvSpPr>
        <p:spPr>
          <a:xfrm>
            <a:off x="880533" y="5407573"/>
            <a:ext cx="23706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FRONTEND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9819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20000" y="360000"/>
            <a:ext cx="10642399" cy="5924572"/>
            <a:chOff x="615970" y="369223"/>
            <a:chExt cx="10642399" cy="5924572"/>
          </a:xfrm>
        </p:grpSpPr>
        <p:pic>
          <p:nvPicPr>
            <p:cNvPr id="3" name="Picture 4" descr="https://lh6.googleusercontent.com/eSXzC9d7Qn8HEQFGrv_P9fwOvfK8xjp6Ic9cb0N2PNWJVlz3bjvrtYjR9m7iz7RuIbpHDTNu69WPIwsRDB6WUlAabivjjWsMOQIM1U23vCXTuo68kMFTrOejY9FcQAMwispO8L9jMK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70" y="3401291"/>
              <a:ext cx="6739050" cy="289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https://lh6.googleusercontent.com/YSZ0eAt3kJ8ryUb1fANUC8cWU4SyakKbNFP6Ky0JojVIjqZo8YLc6ES1LJqppDm1tb6yEnbhBv1JlGJasuyOkONtNVLiI3oB52jLXHoAA8IAl7MF0pICLXCmEWLGK6JLXZmeNGWwik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6695" y="3401291"/>
              <a:ext cx="3881674" cy="289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15970" y="369223"/>
              <a:ext cx="7146702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600" dirty="0"/>
            </a:p>
            <a:p>
              <a:r>
                <a:rPr lang="ko-KR" altLang="en-US" b="1" dirty="0" smtClean="0">
                  <a:solidFill>
                    <a:schemeClr val="accent1"/>
                  </a:solidFill>
                </a:rPr>
                <a:t>날씨</a:t>
              </a:r>
              <a:r>
                <a:rPr lang="en-US" altLang="ko-KR" b="1" dirty="0" smtClean="0">
                  <a:solidFill>
                    <a:schemeClr val="accent1"/>
                  </a:solidFill>
                </a:rPr>
                <a:t>API</a:t>
              </a:r>
            </a:p>
            <a:p>
              <a:endParaRPr lang="en-US" altLang="ko-KR" sz="1600" dirty="0">
                <a:solidFill>
                  <a:schemeClr val="accent1"/>
                </a:solidFill>
              </a:endParaRPr>
            </a:p>
            <a:p>
              <a:r>
                <a:rPr lang="en-US" altLang="ko-KR" sz="1600" dirty="0" smtClean="0"/>
                <a:t>API</a:t>
              </a:r>
              <a:r>
                <a:rPr lang="ko-KR" altLang="en-US" sz="1600" dirty="0" smtClean="0"/>
                <a:t>를 이용하여 부산시 구별로 날씨를 출력  </a:t>
              </a:r>
              <a:endParaRPr lang="en-US" altLang="ko-KR" sz="1600" dirty="0" smtClean="0"/>
            </a:p>
            <a:p>
              <a:endParaRPr lang="ko-KR" altLang="en-US" sz="1600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70" y="1803007"/>
              <a:ext cx="4213138" cy="1037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39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84" r="66779" b="170"/>
          <a:stretch/>
        </p:blipFill>
        <p:spPr>
          <a:xfrm>
            <a:off x="720000" y="2998265"/>
            <a:ext cx="2550003" cy="2293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000" y="360000"/>
            <a:ext cx="714670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r>
              <a:rPr lang="en-US" altLang="ko-KR" b="1" dirty="0" smtClean="0">
                <a:solidFill>
                  <a:schemeClr val="accent1"/>
                </a:solidFill>
              </a:rPr>
              <a:t>KAKAO MAP API</a:t>
            </a:r>
          </a:p>
          <a:p>
            <a:endParaRPr lang="en-US" altLang="ko-KR" sz="1600" dirty="0">
              <a:solidFill>
                <a:schemeClr val="accent1"/>
              </a:solidFill>
            </a:endParaRPr>
          </a:p>
          <a:p>
            <a:r>
              <a:rPr lang="en-US" altLang="ko-KR" sz="1600" dirty="0" smtClean="0"/>
              <a:t>API</a:t>
            </a:r>
            <a:r>
              <a:rPr lang="ko-KR" altLang="en-US" sz="1600" dirty="0" smtClean="0"/>
              <a:t>를 이용하여 선택된 카페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음식점 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관광지의 위치를 보여줌</a:t>
            </a:r>
            <a:endParaRPr lang="en-US" altLang="ko-KR" sz="1600" dirty="0" smtClean="0"/>
          </a:p>
          <a:p>
            <a:endParaRPr lang="ko-KR" altLang="en-US" sz="16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5" y="1714215"/>
            <a:ext cx="7888977" cy="48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3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02059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아이디 정규식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영문 대문자 입력 시 소문자로 자동 변환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r>
              <a:rPr lang="ko-KR" altLang="en-US" sz="1600" dirty="0" smtClean="0">
                <a:latin typeface="Arial Black" panose="020B0A04020102020204" pitchFamily="34" charset="0"/>
              </a:rPr>
              <a:t>한글 입력 불가</a:t>
            </a:r>
            <a:endParaRPr lang="en-US" altLang="ko-KR" sz="1600" dirty="0" smtClean="0">
              <a:latin typeface="Arial Black" panose="020B0A04020102020204" pitchFamily="34" charset="0"/>
            </a:endParaRP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934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31679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아이디 중복 체크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/>
              <a:t>아이디가 </a:t>
            </a:r>
            <a:r>
              <a:rPr lang="en-US" altLang="ko-KR" sz="1600" dirty="0" smtClean="0"/>
              <a:t>5</a:t>
            </a:r>
            <a:r>
              <a:rPr lang="ko-KR" altLang="en-US" sz="1600" dirty="0" smtClean="0"/>
              <a:t>자 이상이면 </a:t>
            </a:r>
            <a:r>
              <a:rPr lang="en-US" altLang="ko-KR" sz="1600" dirty="0" smtClean="0"/>
              <a:t>Ajax </a:t>
            </a:r>
            <a:r>
              <a:rPr lang="ko-KR" altLang="en-US" sz="1600" dirty="0" smtClean="0"/>
              <a:t>를 사용하여 </a:t>
            </a:r>
            <a:endParaRPr lang="en-US" altLang="ko-KR" sz="1600" dirty="0" smtClean="0"/>
          </a:p>
          <a:p>
            <a:r>
              <a:rPr lang="ko-KR" altLang="en-US" sz="1600" dirty="0" smtClean="0"/>
              <a:t>실시간으로 아이디 중복 체크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아이디 중복되거나 정규식 조건을 만족하지</a:t>
            </a:r>
            <a:endParaRPr lang="en-US" altLang="ko-KR" sz="1600" dirty="0" smtClean="0"/>
          </a:p>
          <a:p>
            <a:r>
              <a:rPr lang="ko-KR" altLang="en-US" sz="1600" dirty="0" smtClean="0"/>
              <a:t>않으면 비밀번호 입력 불가능</a:t>
            </a:r>
            <a:endParaRPr lang="en-US" altLang="ko-KR" sz="1600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9969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720000"/>
            <a:ext cx="3562555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0000" y="1080000"/>
            <a:ext cx="43969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비밀번호 정규식</a:t>
            </a:r>
            <a:endParaRPr lang="en-US" altLang="ko-K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ko-KR" altLang="en-US" sz="1600" dirty="0" smtClean="0"/>
              <a:t>정규식을 사용하여 비밀번호가 조건에 </a:t>
            </a:r>
            <a:endParaRPr lang="en-US" altLang="ko-KR" sz="1600" dirty="0" smtClean="0"/>
          </a:p>
          <a:p>
            <a:r>
              <a:rPr lang="ko-KR" altLang="en-US" sz="1600" dirty="0" smtClean="0"/>
              <a:t>만족하면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이름 입력 가능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조건에 만족하지 않으면 이름 입력 불가능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5357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272</Words>
  <Application>Microsoft Office PowerPoint</Application>
  <PresentationFormat>와이드스크린</PresentationFormat>
  <Paragraphs>77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Arial Black</vt:lpstr>
      <vt:lpstr>Office 테마</vt:lpstr>
      <vt:lpstr>BUSAN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23</cp:revision>
  <dcterms:created xsi:type="dcterms:W3CDTF">2021-05-21T07:30:40Z</dcterms:created>
  <dcterms:modified xsi:type="dcterms:W3CDTF">2021-05-22T07:55:40Z</dcterms:modified>
</cp:coreProperties>
</file>